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sldIdLst>
    <p:sldId id="256" r:id="rId2"/>
    <p:sldId id="272" r:id="rId3"/>
    <p:sldId id="257" r:id="rId4"/>
    <p:sldId id="27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73" r:id="rId13"/>
    <p:sldId id="265" r:id="rId14"/>
    <p:sldId id="266" r:id="rId15"/>
    <p:sldId id="267" r:id="rId16"/>
    <p:sldId id="268" r:id="rId17"/>
    <p:sldId id="269" r:id="rId18"/>
    <p:sldId id="274" r:id="rId19"/>
    <p:sldId id="27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9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5C435-958A-4451-B634-C22E8BB0B057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6CEA-E01D-46F0-8CB3-B79B93871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49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5C435-958A-4451-B634-C22E8BB0B057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6CEA-E01D-46F0-8CB3-B79B93871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318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5C435-958A-4451-B634-C22E8BB0B057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6CEA-E01D-46F0-8CB3-B79B93871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752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5C435-958A-4451-B634-C22E8BB0B057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6CEA-E01D-46F0-8CB3-B79B938717A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2369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5C435-958A-4451-B634-C22E8BB0B057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6CEA-E01D-46F0-8CB3-B79B93871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6289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5C435-958A-4451-B634-C22E8BB0B057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6CEA-E01D-46F0-8CB3-B79B93871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62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5C435-958A-4451-B634-C22E8BB0B057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6CEA-E01D-46F0-8CB3-B79B93871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945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5C435-958A-4451-B634-C22E8BB0B057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6CEA-E01D-46F0-8CB3-B79B93871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246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5C435-958A-4451-B634-C22E8BB0B057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6CEA-E01D-46F0-8CB3-B79B93871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574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5C435-958A-4451-B634-C22E8BB0B057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6CEA-E01D-46F0-8CB3-B79B93871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4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5C435-958A-4451-B634-C22E8BB0B057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6CEA-E01D-46F0-8CB3-B79B93871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818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5C435-958A-4451-B634-C22E8BB0B057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6CEA-E01D-46F0-8CB3-B79B93871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761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5C435-958A-4451-B634-C22E8BB0B057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6CEA-E01D-46F0-8CB3-B79B93871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092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5C435-958A-4451-B634-C22E8BB0B057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6CEA-E01D-46F0-8CB3-B79B93871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90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5C435-958A-4451-B634-C22E8BB0B057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6CEA-E01D-46F0-8CB3-B79B93871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2717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5C435-958A-4451-B634-C22E8BB0B057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6CEA-E01D-46F0-8CB3-B79B93871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404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5C435-958A-4451-B634-C22E8BB0B057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D6CEA-E01D-46F0-8CB3-B79B93871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191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DC5C435-958A-4451-B634-C22E8BB0B057}" type="datetimeFigureOut">
              <a:rPr lang="ko-KR" altLang="en-US" smtClean="0"/>
              <a:t>2025-02-28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D6CEA-E01D-46F0-8CB3-B79B938717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102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korean.visitkorea.or.kr/main/area.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ko-KR" altLang="en-US" sz="9600" dirty="0" smtClean="0"/>
              <a:t>서울 명소 탐방</a:t>
            </a:r>
            <a:endParaRPr lang="ko-KR" altLang="en-US" sz="9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sz="3200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밀리터리</a:t>
            </a:r>
            <a:r>
              <a:rPr lang="ko-KR" altLang="en-US" sz="3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3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/ </a:t>
            </a:r>
            <a:r>
              <a:rPr lang="ko-KR" altLang="en-US" sz="3200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고순명</a:t>
            </a:r>
            <a:r>
              <a:rPr lang="en-US" altLang="ko-KR" sz="3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, </a:t>
            </a:r>
            <a:r>
              <a:rPr lang="ko-KR" altLang="en-US" sz="3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김상윤</a:t>
            </a:r>
            <a:r>
              <a:rPr lang="en-US" altLang="ko-KR" sz="3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, </a:t>
            </a:r>
            <a:r>
              <a:rPr lang="ko-KR" altLang="en-US" sz="3200" dirty="0" err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이의택</a:t>
            </a:r>
            <a:r>
              <a:rPr lang="en-US" altLang="ko-KR" sz="3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, </a:t>
            </a:r>
            <a:r>
              <a:rPr lang="ko-KR" altLang="en-US" sz="3200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조영현</a:t>
            </a:r>
            <a:endParaRPr lang="en-US" altLang="ko-KR" sz="3200" dirty="0" smtClean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r>
              <a:rPr lang="en-US" altLang="ko-KR" sz="32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http://192.168.3.21:8000/</a:t>
            </a:r>
            <a:endParaRPr lang="ko-KR" altLang="en-US" sz="32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48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64825" y="2232212"/>
            <a:ext cx="4079358" cy="3908611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크롤링</a:t>
            </a:r>
            <a:r>
              <a:rPr lang="ko-KR" altLang="en-US" sz="2400" dirty="0" smtClean="0"/>
              <a:t> 데이터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 적용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일정 생성 시 연계되도록 설계</a:t>
            </a:r>
            <a:endParaRPr lang="ko-KR" altLang="en-US" sz="2400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9564"/>
          </a:xfrm>
        </p:spPr>
        <p:txBody>
          <a:bodyPr/>
          <a:lstStyle/>
          <a:p>
            <a:r>
              <a:rPr lang="ko-KR" altLang="en-US" sz="3200" dirty="0" err="1" smtClean="0"/>
              <a:t>고순명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– </a:t>
            </a:r>
            <a:r>
              <a:rPr lang="ko-KR" altLang="en-US" sz="2400" dirty="0" err="1" smtClean="0"/>
              <a:t>크롤링</a:t>
            </a:r>
            <a:r>
              <a:rPr lang="en-US" altLang="ko-KR" sz="2400" dirty="0" smtClean="0"/>
              <a:t>, DB </a:t>
            </a:r>
            <a:r>
              <a:rPr lang="ko-KR" altLang="en-US" sz="2400" dirty="0" smtClean="0"/>
              <a:t>연계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912" y="1818190"/>
            <a:ext cx="4139913" cy="29818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2069"/>
            <a:ext cx="3771943" cy="261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9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03312" y="1815354"/>
            <a:ext cx="8946541" cy="4433046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로그인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로그아웃 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유저 생성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수정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삭제 관련 기능 개발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err="1" smtClean="0"/>
              <a:t>크롤링을</a:t>
            </a:r>
            <a:r>
              <a:rPr lang="ko-KR" altLang="en-US" sz="2400" dirty="0" smtClean="0"/>
              <a:t> 통해 수집된 데이터를 처리하기 쉽게 가공하는 쿼리 제작</a:t>
            </a:r>
            <a:endParaRPr lang="ko-KR" altLang="en-US" sz="2400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9564"/>
          </a:xfrm>
        </p:spPr>
        <p:txBody>
          <a:bodyPr/>
          <a:lstStyle/>
          <a:p>
            <a:r>
              <a:rPr lang="ko-KR" altLang="en-US" sz="3200" dirty="0" smtClean="0"/>
              <a:t>김상윤 </a:t>
            </a:r>
            <a:r>
              <a:rPr lang="en-US" altLang="ko-KR" sz="3200" dirty="0" smtClean="0"/>
              <a:t>– </a:t>
            </a:r>
            <a:r>
              <a:rPr lang="ko-KR" altLang="en-US" sz="2400" dirty="0" smtClean="0"/>
              <a:t>유저 정보 앱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크롤링</a:t>
            </a:r>
            <a:r>
              <a:rPr lang="ko-KR" altLang="en-US" sz="2400" dirty="0" smtClean="0"/>
              <a:t> 데이터 </a:t>
            </a:r>
            <a:r>
              <a:rPr lang="en-US" altLang="ko-KR" sz="2400" dirty="0" smtClean="0"/>
              <a:t>DB </a:t>
            </a:r>
            <a:r>
              <a:rPr lang="ko-KR" altLang="en-US" sz="2400" dirty="0" smtClean="0"/>
              <a:t>연계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7789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834720" y="1949824"/>
            <a:ext cx="3155574" cy="4271681"/>
          </a:xfrm>
        </p:spPr>
        <p:txBody>
          <a:bodyPr/>
          <a:lstStyle/>
          <a:p>
            <a:r>
              <a:rPr lang="ko-KR" altLang="en-US" dirty="0" smtClean="0"/>
              <a:t>회원 관련 기능 개발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회원 </a:t>
            </a:r>
            <a:r>
              <a:rPr lang="ko-KR" altLang="en-US" dirty="0" err="1" smtClean="0"/>
              <a:t>정보창에</a:t>
            </a:r>
            <a:r>
              <a:rPr lang="ko-KR" altLang="en-US" dirty="0" smtClean="0"/>
              <a:t> 완료한 명소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총 명소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진척도</a:t>
            </a:r>
            <a:r>
              <a:rPr lang="en-US" altLang="ko-KR" dirty="0" smtClean="0"/>
              <a:t>) </a:t>
            </a:r>
            <a:r>
              <a:rPr lang="ko-KR" altLang="en-US" dirty="0" smtClean="0"/>
              <a:t>표시 기능 개발 </a:t>
            </a:r>
            <a:endParaRPr lang="ko-KR" altLang="en-US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9564"/>
          </a:xfrm>
        </p:spPr>
        <p:txBody>
          <a:bodyPr/>
          <a:lstStyle/>
          <a:p>
            <a:r>
              <a:rPr lang="ko-KR" altLang="en-US" sz="3200" dirty="0" smtClean="0"/>
              <a:t>김상윤 </a:t>
            </a:r>
            <a:r>
              <a:rPr lang="en-US" altLang="ko-KR" sz="3200" dirty="0" smtClean="0"/>
              <a:t>– </a:t>
            </a:r>
            <a:r>
              <a:rPr lang="ko-KR" altLang="en-US" sz="2400" dirty="0" smtClean="0"/>
              <a:t>유저 정보 앱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크롤링</a:t>
            </a:r>
            <a:r>
              <a:rPr lang="ko-KR" altLang="en-US" sz="2400" dirty="0" smtClean="0"/>
              <a:t> 데이터 </a:t>
            </a:r>
            <a:r>
              <a:rPr lang="en-US" altLang="ko-KR" sz="2400" dirty="0" smtClean="0"/>
              <a:t>DB </a:t>
            </a:r>
            <a:r>
              <a:rPr lang="ko-KR" altLang="en-US" sz="2400" dirty="0" smtClean="0"/>
              <a:t>연계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5294"/>
          <a:stretch/>
        </p:blipFill>
        <p:spPr>
          <a:xfrm>
            <a:off x="5069541" y="2339787"/>
            <a:ext cx="3429001" cy="32407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8" y="2501337"/>
            <a:ext cx="4733363" cy="291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2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47965" y="1603360"/>
            <a:ext cx="4455877" cy="4459940"/>
          </a:xfrm>
        </p:spPr>
        <p:txBody>
          <a:bodyPr>
            <a:normAutofit/>
          </a:bodyPr>
          <a:lstStyle/>
          <a:p>
            <a:r>
              <a:rPr lang="ko-KR" altLang="en-US" sz="2400" dirty="0" err="1" smtClean="0"/>
              <a:t>크롤링으로</a:t>
            </a:r>
            <a:r>
              <a:rPr lang="ko-KR" altLang="en-US" sz="2400" dirty="0" smtClean="0"/>
              <a:t> 수집한 데이터를 </a:t>
            </a:r>
            <a:r>
              <a:rPr lang="en-US" altLang="ko-KR" sz="2400" dirty="0" smtClean="0"/>
              <a:t>csv</a:t>
            </a:r>
            <a:r>
              <a:rPr lang="ko-KR" altLang="en-US" sz="2400" dirty="0" smtClean="0"/>
              <a:t>파일 처리하여 </a:t>
            </a:r>
            <a:r>
              <a:rPr lang="en-US" altLang="ko-KR" sz="2400" dirty="0" smtClean="0"/>
              <a:t>DB</a:t>
            </a:r>
            <a:r>
              <a:rPr lang="ko-KR" altLang="en-US" sz="2400" dirty="0" smtClean="0"/>
              <a:t>에 넣기 용이하게 변경하는 쿼리 제작</a:t>
            </a:r>
            <a:endParaRPr lang="ko-KR" altLang="en-US" sz="2400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9564"/>
          </a:xfrm>
        </p:spPr>
        <p:txBody>
          <a:bodyPr/>
          <a:lstStyle/>
          <a:p>
            <a:r>
              <a:rPr lang="ko-KR" altLang="en-US" sz="3200" dirty="0" smtClean="0"/>
              <a:t>김상윤 </a:t>
            </a:r>
            <a:r>
              <a:rPr lang="en-US" altLang="ko-KR" sz="3200" dirty="0" smtClean="0"/>
              <a:t>– </a:t>
            </a:r>
            <a:r>
              <a:rPr lang="ko-KR" altLang="en-US" sz="2400" dirty="0" smtClean="0"/>
              <a:t>유저 정보 앱</a:t>
            </a:r>
            <a:r>
              <a:rPr lang="en-US" altLang="ko-KR" sz="2400" dirty="0" smtClean="0"/>
              <a:t>, </a:t>
            </a:r>
            <a:r>
              <a:rPr lang="ko-KR" altLang="en-US" sz="2400" dirty="0" err="1" smtClean="0"/>
              <a:t>크롤링</a:t>
            </a:r>
            <a:r>
              <a:rPr lang="ko-KR" altLang="en-US" sz="2400" dirty="0" smtClean="0"/>
              <a:t> 데이터 </a:t>
            </a:r>
            <a:r>
              <a:rPr lang="en-US" altLang="ko-KR" sz="2400" dirty="0" smtClean="0"/>
              <a:t>DB </a:t>
            </a:r>
            <a:r>
              <a:rPr lang="ko-KR" altLang="en-US" sz="2400" dirty="0" smtClean="0"/>
              <a:t>연계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07" y="1452282"/>
            <a:ext cx="6558840" cy="23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8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Post(</a:t>
            </a:r>
            <a:r>
              <a:rPr lang="ko-KR" altLang="en-US" sz="2400" dirty="0" smtClean="0"/>
              <a:t>여행 일정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제작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수정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삭제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상세보기</a:t>
            </a:r>
            <a:endParaRPr lang="en-US" altLang="ko-KR" sz="2400" dirty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제작한 일정내 다녀온 장소 완료 처리 기능</a:t>
            </a:r>
            <a:endParaRPr lang="ko-KR" altLang="en-US" sz="2400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9564"/>
          </a:xfrm>
        </p:spPr>
        <p:txBody>
          <a:bodyPr/>
          <a:lstStyle/>
          <a:p>
            <a:r>
              <a:rPr lang="ko-KR" altLang="en-US" sz="3200" dirty="0" err="1" smtClean="0"/>
              <a:t>이의택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–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Posts </a:t>
            </a:r>
            <a:r>
              <a:rPr lang="ko-KR" altLang="en-US" sz="2400" dirty="0" smtClean="0"/>
              <a:t>앱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05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90012" y="1600200"/>
            <a:ext cx="4039017" cy="4365811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메인 화면에서 다른 사람이 올린 일정 확인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유저가 올린 사진이 표출되지만 없을 시 대표사진으로 출력</a:t>
            </a:r>
            <a:endParaRPr lang="en-US" altLang="ko-KR" sz="2400" dirty="0"/>
          </a:p>
          <a:p>
            <a:endParaRPr lang="en-US" altLang="ko-KR" sz="2400" dirty="0" smtClean="0"/>
          </a:p>
          <a:p>
            <a:pPr marL="0" indent="0">
              <a:buNone/>
            </a:pPr>
            <a:endParaRPr lang="ko-KR" altLang="en-US" sz="2400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9564"/>
          </a:xfrm>
        </p:spPr>
        <p:txBody>
          <a:bodyPr/>
          <a:lstStyle/>
          <a:p>
            <a:r>
              <a:rPr lang="ko-KR" altLang="en-US" sz="3200" dirty="0" err="1" smtClean="0"/>
              <a:t>이의택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–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Posts </a:t>
            </a:r>
            <a:r>
              <a:rPr lang="ko-KR" altLang="en-US" sz="2400" dirty="0" smtClean="0"/>
              <a:t>앱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2634"/>
            <a:ext cx="3764495" cy="25513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95" y="1122595"/>
            <a:ext cx="3750708" cy="509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4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98541" y="1742325"/>
            <a:ext cx="3086061" cy="369345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한 개의 일정 안에 여러 장소에 대한 개별의 완료 처리 기능 개발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다대다 모델 생성하여 처리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48341"/>
            <a:ext cx="4475709" cy="4241724"/>
          </a:xfrm>
          <a:prstGeom prst="rect">
            <a:avLst/>
          </a:prstGeom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9564"/>
          </a:xfrm>
        </p:spPr>
        <p:txBody>
          <a:bodyPr/>
          <a:lstStyle/>
          <a:p>
            <a:r>
              <a:rPr lang="ko-KR" altLang="en-US" sz="3200" dirty="0" err="1" smtClean="0"/>
              <a:t>이의택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–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Posts </a:t>
            </a:r>
            <a:r>
              <a:rPr lang="ko-KR" altLang="en-US" sz="2400" dirty="0" smtClean="0"/>
              <a:t>앱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330" y="1573050"/>
            <a:ext cx="3989211" cy="431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143348" cy="757517"/>
          </a:xfrm>
        </p:spPr>
        <p:txBody>
          <a:bodyPr/>
          <a:lstStyle/>
          <a:p>
            <a:r>
              <a:rPr lang="ko-KR" altLang="en-US" dirty="0" smtClean="0"/>
              <a:t>향후 개발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15152" y="1905000"/>
            <a:ext cx="11873753" cy="4195481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smtClean="0"/>
              <a:t>시간적 여유가 있었거나 추후 서비스 확장을 가정했을 때 추가되면 좋을 기능들</a:t>
            </a:r>
            <a:endParaRPr lang="en-US" altLang="ko-KR" sz="3200" dirty="0" smtClean="0"/>
          </a:p>
          <a:p>
            <a:endParaRPr lang="en-US" altLang="ko-KR" dirty="0" smtClean="0"/>
          </a:p>
          <a:p>
            <a:r>
              <a:rPr lang="en-US" altLang="ko-KR" sz="2600" dirty="0" smtClean="0"/>
              <a:t>1. </a:t>
            </a:r>
            <a:r>
              <a:rPr lang="ko-KR" altLang="en-US" sz="2600" dirty="0" smtClean="0"/>
              <a:t>명소 앱에 유저가 직접 자신이 생각하는 명소를 추가하는 기능</a:t>
            </a:r>
            <a:r>
              <a:rPr lang="en-US" altLang="ko-KR" sz="2600" dirty="0" smtClean="0"/>
              <a:t>/</a:t>
            </a:r>
            <a:r>
              <a:rPr lang="ko-KR" altLang="en-US" sz="2600" dirty="0" smtClean="0"/>
              <a:t>별도 테이블</a:t>
            </a:r>
            <a:endParaRPr lang="en-US" altLang="ko-KR" sz="2600" dirty="0" smtClean="0"/>
          </a:p>
          <a:p>
            <a:endParaRPr lang="en-US" altLang="ko-KR" sz="2600" dirty="0"/>
          </a:p>
          <a:p>
            <a:r>
              <a:rPr lang="en-US" altLang="ko-KR" sz="2600" dirty="0" smtClean="0"/>
              <a:t>2. </a:t>
            </a:r>
            <a:r>
              <a:rPr lang="ko-KR" altLang="en-US" sz="2600" dirty="0" smtClean="0"/>
              <a:t>명소 </a:t>
            </a:r>
            <a:r>
              <a:rPr lang="ko-KR" altLang="en-US" sz="2600" dirty="0" smtClean="0"/>
              <a:t>정보 전국으로 </a:t>
            </a:r>
            <a:r>
              <a:rPr lang="ko-KR" altLang="en-US" sz="2600" dirty="0" smtClean="0"/>
              <a:t>범위 </a:t>
            </a:r>
            <a:r>
              <a:rPr lang="ko-KR" altLang="en-US" sz="2600" dirty="0" smtClean="0"/>
              <a:t>확장</a:t>
            </a:r>
            <a:r>
              <a:rPr lang="en-US" altLang="ko-KR" sz="2600" dirty="0" smtClean="0"/>
              <a:t>/ </a:t>
            </a:r>
            <a:r>
              <a:rPr lang="ko-KR" altLang="en-US" sz="2600" dirty="0" smtClean="0"/>
              <a:t>검색 가능</a:t>
            </a:r>
            <a:endParaRPr lang="en-US" altLang="ko-KR" sz="2600" dirty="0" smtClean="0"/>
          </a:p>
          <a:p>
            <a:endParaRPr lang="en-US" altLang="ko-KR" sz="2600" dirty="0"/>
          </a:p>
          <a:p>
            <a:r>
              <a:rPr lang="en-US" altLang="ko-KR" sz="2600" dirty="0" smtClean="0"/>
              <a:t>3. </a:t>
            </a:r>
            <a:r>
              <a:rPr lang="ko-KR" altLang="en-US" sz="2600" dirty="0" smtClean="0"/>
              <a:t>외국인에게 소개하기 위한 영어 버전 추가</a:t>
            </a:r>
            <a:endParaRPr lang="en-US" altLang="ko-KR" sz="2600" dirty="0" smtClean="0"/>
          </a:p>
          <a:p>
            <a:endParaRPr lang="en-US" altLang="ko-KR" sz="2600" dirty="0" smtClean="0"/>
          </a:p>
          <a:p>
            <a:r>
              <a:rPr lang="en-US" altLang="ko-KR" sz="2600" dirty="0"/>
              <a:t>4</a:t>
            </a:r>
            <a:r>
              <a:rPr lang="en-US" altLang="ko-KR" sz="2600" dirty="0" smtClean="0"/>
              <a:t>. </a:t>
            </a:r>
            <a:r>
              <a:rPr lang="ko-KR" altLang="en-US" sz="2600" dirty="0" smtClean="0"/>
              <a:t>다녀온 명소의 개수에 따라 등급 지급</a:t>
            </a:r>
            <a:r>
              <a:rPr lang="en-US" altLang="ko-KR" sz="2600" dirty="0" smtClean="0"/>
              <a:t>(ex. </a:t>
            </a:r>
            <a:r>
              <a:rPr lang="ko-KR" altLang="en-US" sz="2600" dirty="0" smtClean="0"/>
              <a:t>지식인</a:t>
            </a:r>
            <a:r>
              <a:rPr lang="en-US" altLang="ko-KR" sz="2600" dirty="0" smtClean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821" y="3877234"/>
            <a:ext cx="3189084" cy="291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2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버그 리포트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072" y="3405167"/>
            <a:ext cx="2843232" cy="2843232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03312" y="2052918"/>
            <a:ext cx="9519864" cy="419548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회원 가입 시 모든 항목이 필수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└ </a:t>
            </a:r>
            <a:r>
              <a:rPr lang="en-US" altLang="ko-KR" dirty="0"/>
              <a:t>User </a:t>
            </a:r>
            <a:r>
              <a:rPr lang="ko-KR" altLang="en-US" dirty="0"/>
              <a:t>모델 생성 시 </a:t>
            </a:r>
            <a:r>
              <a:rPr lang="en-US" altLang="ko-KR" dirty="0" err="1"/>
              <a:t>AbstractUser</a:t>
            </a:r>
            <a:r>
              <a:rPr lang="ko-KR" altLang="en-US" dirty="0"/>
              <a:t>를 사용하면 </a:t>
            </a:r>
            <a:r>
              <a:rPr lang="en-US" altLang="ko-KR" dirty="0"/>
              <a:t>Null </a:t>
            </a:r>
            <a:r>
              <a:rPr lang="ko-KR" altLang="en-US" dirty="0"/>
              <a:t>지정 불가능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로그인 화면에서 </a:t>
            </a:r>
            <a:r>
              <a:rPr lang="en-US" altLang="ko-KR" dirty="0" err="1" smtClean="0"/>
              <a:t>nav</a:t>
            </a:r>
            <a:r>
              <a:rPr lang="ko-KR" altLang="en-US" dirty="0" smtClean="0"/>
              <a:t>바 오픈 시 중앙 정렬됨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└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 충돌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smtClean="0"/>
              <a:t>3.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시 다양한 오류 발생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	</a:t>
            </a:r>
            <a:r>
              <a:rPr lang="ko-KR" altLang="en-US" dirty="0" smtClean="0"/>
              <a:t>└ </a:t>
            </a:r>
            <a:r>
              <a:rPr lang="en-US" altLang="ko-KR" dirty="0"/>
              <a:t>pull </a:t>
            </a:r>
            <a:r>
              <a:rPr lang="ko-KR" altLang="en-US" dirty="0"/>
              <a:t>불가능한 현상</a:t>
            </a:r>
            <a:r>
              <a:rPr lang="en-US" altLang="ko-KR" dirty="0"/>
              <a:t>, </a:t>
            </a:r>
            <a:r>
              <a:rPr lang="ko-KR" altLang="en-US" dirty="0" err="1"/>
              <a:t>메인에서</a:t>
            </a:r>
            <a:r>
              <a:rPr lang="ko-KR" altLang="en-US" dirty="0"/>
              <a:t> </a:t>
            </a:r>
            <a:r>
              <a:rPr lang="ko-KR" altLang="en-US" dirty="0" err="1"/>
              <a:t>브랜치</a:t>
            </a:r>
            <a:r>
              <a:rPr lang="ko-KR" altLang="en-US" dirty="0"/>
              <a:t> 나누지 않고 작업 시 오류 발생 </a:t>
            </a:r>
            <a:r>
              <a:rPr lang="ko-KR" altLang="en-US" dirty="0" smtClean="0"/>
              <a:t>등등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7724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7200" dirty="0" smtClean="0"/>
              <a:t>Q&amp;A</a:t>
            </a:r>
            <a:endParaRPr lang="ko-KR" altLang="en-US" sz="7200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215" y="2052638"/>
            <a:ext cx="4050075" cy="4195762"/>
          </a:xfrm>
        </p:spPr>
      </p:pic>
    </p:spTree>
    <p:extLst>
      <p:ext uri="{BB962C8B-B14F-4D97-AF65-F5344CB8AC3E}">
        <p14:creationId xmlns:p14="http://schemas.microsoft.com/office/powerpoint/2010/main" val="108271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기획 의도</a:t>
            </a:r>
            <a:endParaRPr lang="en-US" altLang="ko-KR" sz="2400" dirty="0" smtClean="0"/>
          </a:p>
          <a:p>
            <a:r>
              <a:rPr lang="ko-KR" altLang="en-US" sz="2400" dirty="0" smtClean="0"/>
              <a:t>프로젝트 진행 시 지향점</a:t>
            </a:r>
            <a:endParaRPr lang="en-US" altLang="ko-KR" sz="2400" dirty="0" smtClean="0"/>
          </a:p>
          <a:p>
            <a:r>
              <a:rPr lang="ko-KR" altLang="en-US" sz="2400" dirty="0" smtClean="0"/>
              <a:t>각 멤버 진행 사항</a:t>
            </a:r>
            <a:endParaRPr lang="en-US" altLang="ko-KR" sz="2400" dirty="0" smtClean="0"/>
          </a:p>
          <a:p>
            <a:r>
              <a:rPr lang="ko-KR" altLang="en-US" sz="2400" dirty="0"/>
              <a:t>향후 개발 </a:t>
            </a:r>
            <a:r>
              <a:rPr lang="ko-KR" altLang="en-US" sz="2400" dirty="0" smtClean="0"/>
              <a:t>목록</a:t>
            </a:r>
            <a:endParaRPr lang="en-US" altLang="ko-KR" sz="2400" dirty="0" smtClean="0"/>
          </a:p>
          <a:p>
            <a:r>
              <a:rPr lang="ko-KR" altLang="en-US" sz="2400" dirty="0" smtClean="0"/>
              <a:t>버그 리포트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2282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기획 의도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03312" y="2052918"/>
            <a:ext cx="9331606" cy="4195481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국내에는 관광지가 별로 없어 해외여행을 떠난다는 의견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그 편견을 이겨내고자 잘 알지 못했던 서울의 명소를 소개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서울에만 </a:t>
            </a:r>
            <a:r>
              <a:rPr lang="ko-KR" altLang="en-US" sz="2400" dirty="0" err="1" smtClean="0"/>
              <a:t>거주했어도</a:t>
            </a:r>
            <a:r>
              <a:rPr lang="ko-KR" altLang="en-US" sz="2400" dirty="0" smtClean="0"/>
              <a:t> 모르는 장소 다수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명소를 소개하</a:t>
            </a:r>
            <a:r>
              <a:rPr lang="ko-KR" altLang="en-US" sz="2400" dirty="0"/>
              <a:t>고</a:t>
            </a:r>
            <a:r>
              <a:rPr lang="ko-KR" altLang="en-US" sz="2400" dirty="0" smtClean="0"/>
              <a:t> 개인 일정을 짜서 타인과 공유할 수 있는 장소를 제공</a:t>
            </a:r>
            <a:endParaRPr lang="en-US" altLang="ko-KR" sz="2400" dirty="0" smtClean="0"/>
          </a:p>
          <a:p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492" y="2461822"/>
            <a:ext cx="2244508" cy="398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2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03312" y="2052918"/>
            <a:ext cx="10205664" cy="4195481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모든 인원이 프론트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백 </a:t>
            </a:r>
            <a:r>
              <a:rPr lang="ko-KR" altLang="en-US" sz="2400" dirty="0" err="1" smtClean="0"/>
              <a:t>엔드에</a:t>
            </a:r>
            <a:r>
              <a:rPr lang="ko-KR" altLang="en-US" sz="2400" dirty="0" smtClean="0"/>
              <a:t> 일정 부분 기여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배운 기능들을 복습하되 새로운 기능 사용 혹은 기존에 알던 내용에서 심화하여 사용</a:t>
            </a:r>
            <a:endParaRPr lang="en-US" altLang="ko-KR" sz="2400" dirty="0" smtClean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798511" y="6051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1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latinLnBrk="1" hangingPunct="1">
              <a:defRPr>
                <a:solidFill>
                  <a:schemeClr val="tx2"/>
                </a:solidFill>
              </a:defRPr>
            </a:lvl2pPr>
            <a:lvl3pPr eaLnBrk="1" latinLnBrk="1" hangingPunct="1">
              <a:defRPr>
                <a:solidFill>
                  <a:schemeClr val="tx2"/>
                </a:solidFill>
              </a:defRPr>
            </a:lvl3pPr>
            <a:lvl4pPr eaLnBrk="1" latinLnBrk="1" hangingPunct="1">
              <a:defRPr>
                <a:solidFill>
                  <a:schemeClr val="tx2"/>
                </a:solidFill>
              </a:defRPr>
            </a:lvl4pPr>
            <a:lvl5pPr eaLnBrk="1" latinLnBrk="1" hangingPunct="1">
              <a:defRPr>
                <a:solidFill>
                  <a:schemeClr val="tx2"/>
                </a:solidFill>
              </a:defRPr>
            </a:lvl5pPr>
            <a:lvl6pPr eaLnBrk="1" latinLnBrk="1" hangingPunct="1">
              <a:defRPr>
                <a:solidFill>
                  <a:schemeClr val="tx2"/>
                </a:solidFill>
              </a:defRPr>
            </a:lvl6pPr>
            <a:lvl7pPr eaLnBrk="1" latinLnBrk="1" hangingPunct="1">
              <a:defRPr>
                <a:solidFill>
                  <a:schemeClr val="tx2"/>
                </a:solidFill>
              </a:defRPr>
            </a:lvl7pPr>
            <a:lvl8pPr eaLnBrk="1" latinLnBrk="1" hangingPunct="1">
              <a:defRPr>
                <a:solidFill>
                  <a:schemeClr val="tx2"/>
                </a:solidFill>
              </a:defRPr>
            </a:lvl8pPr>
            <a:lvl9pPr eaLnBrk="1" latin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dirty="0" smtClean="0"/>
              <a:t>프로젝트 진행 시 지향점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447969" y="3873420"/>
            <a:ext cx="8755265" cy="2702858"/>
            <a:chOff x="294606" y="3738949"/>
            <a:chExt cx="8755265" cy="2702858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606" y="4034117"/>
              <a:ext cx="3605042" cy="211252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8909" y="3825644"/>
              <a:ext cx="2529468" cy="2529468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7013" y="3738949"/>
              <a:ext cx="2702858" cy="2702858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899" y="1374902"/>
            <a:ext cx="704948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7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9564"/>
          </a:xfrm>
        </p:spPr>
        <p:txBody>
          <a:bodyPr/>
          <a:lstStyle/>
          <a:p>
            <a:r>
              <a:rPr lang="ko-KR" altLang="en-US" sz="3200" dirty="0" smtClean="0"/>
              <a:t>조영현 </a:t>
            </a:r>
            <a:r>
              <a:rPr lang="en-US" altLang="ko-KR" sz="3200" dirty="0" smtClean="0"/>
              <a:t>– </a:t>
            </a:r>
            <a:r>
              <a:rPr lang="ko-KR" altLang="en-US" sz="2400" dirty="0" smtClean="0"/>
              <a:t>프로젝트 시작 및 기본 작업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템플릿 분배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발표자료 제작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기본 프로젝트 뼈대 제작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각 페이지에 사용될 </a:t>
            </a:r>
            <a:r>
              <a:rPr lang="en-US" altLang="ko-KR" sz="2400" dirty="0" smtClean="0"/>
              <a:t>html </a:t>
            </a:r>
            <a:r>
              <a:rPr lang="ko-KR" altLang="en-US" sz="2400" dirty="0" smtClean="0"/>
              <a:t>디자인 선정 및 수정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97964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42093" y="1909482"/>
            <a:ext cx="4676019" cy="3738283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프로젝트 방향성 통일을 위해 이미지화 하여 방향성 성립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하루 </a:t>
            </a:r>
            <a:r>
              <a:rPr lang="en-US" altLang="ko-KR" sz="2400" dirty="0" smtClean="0"/>
              <a:t>2</a:t>
            </a:r>
            <a:r>
              <a:rPr lang="ko-KR" altLang="en-US" sz="2400" dirty="0" smtClean="0"/>
              <a:t>번의 회의를 진행하여 서로 상황 공유 및 도움 필요한 부분 공유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" t="7640"/>
          <a:stretch/>
        </p:blipFill>
        <p:spPr>
          <a:xfrm rot="16200000">
            <a:off x="511079" y="2068292"/>
            <a:ext cx="2633511" cy="3420662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9564"/>
          </a:xfrm>
        </p:spPr>
        <p:txBody>
          <a:bodyPr/>
          <a:lstStyle/>
          <a:p>
            <a:r>
              <a:rPr lang="ko-KR" altLang="en-US" sz="3200" dirty="0" smtClean="0"/>
              <a:t>조영현 </a:t>
            </a:r>
            <a:r>
              <a:rPr lang="en-US" altLang="ko-KR" sz="3200" dirty="0" smtClean="0"/>
              <a:t>– </a:t>
            </a:r>
            <a:r>
              <a:rPr lang="ko-KR" altLang="en-US" sz="2400" dirty="0" smtClean="0"/>
              <a:t>프로젝트 시작 및 기본 작업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템플릿 분배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발표자료 제작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" b="26274"/>
          <a:stretch/>
        </p:blipFill>
        <p:spPr>
          <a:xfrm>
            <a:off x="3655671" y="2052465"/>
            <a:ext cx="3451412" cy="33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8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234518" y="1842247"/>
            <a:ext cx="4706470" cy="359932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각 페이지 템플릿 사용 </a:t>
            </a:r>
            <a:r>
              <a:rPr lang="ko-KR" altLang="en-US" sz="2400" dirty="0" err="1" smtClean="0"/>
              <a:t>가능화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</a:t>
            </a:r>
            <a:r>
              <a:rPr lang="en-US" altLang="ko-KR" sz="2400" dirty="0" err="1" smtClean="0"/>
              <a:t>nav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바 통일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일정 생성 페이지 내 </a:t>
            </a:r>
            <a:r>
              <a:rPr lang="en-US" altLang="ko-KR" sz="2400" dirty="0" smtClean="0"/>
              <a:t>cascading dropdown bar </a:t>
            </a:r>
            <a:r>
              <a:rPr lang="ko-KR" altLang="en-US" sz="2400" dirty="0" smtClean="0"/>
              <a:t>사용</a:t>
            </a:r>
            <a:endParaRPr lang="ko-KR" altLang="en-US" sz="2400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9564"/>
          </a:xfrm>
        </p:spPr>
        <p:txBody>
          <a:bodyPr/>
          <a:lstStyle/>
          <a:p>
            <a:r>
              <a:rPr lang="ko-KR" altLang="en-US" sz="3200" dirty="0" smtClean="0"/>
              <a:t>조영현 </a:t>
            </a:r>
            <a:r>
              <a:rPr lang="en-US" altLang="ko-KR" sz="3200" dirty="0" smtClean="0"/>
              <a:t>– </a:t>
            </a:r>
            <a:r>
              <a:rPr lang="ko-KR" altLang="en-US" sz="2400" dirty="0" smtClean="0"/>
              <a:t>프로젝트 시작 및 기본 작업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템플릿 분배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발표자료 제작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8329"/>
          <a:stretch/>
        </p:blipFill>
        <p:spPr>
          <a:xfrm>
            <a:off x="3702991" y="1645843"/>
            <a:ext cx="3623706" cy="44841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11555"/>
          <a:stretch/>
        </p:blipFill>
        <p:spPr>
          <a:xfrm>
            <a:off x="2664" y="1645843"/>
            <a:ext cx="3792505" cy="448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0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서울 명소 </a:t>
            </a:r>
            <a:r>
              <a:rPr lang="en-US" altLang="ko-KR" sz="2400" dirty="0" smtClean="0"/>
              <a:t>DB </a:t>
            </a:r>
            <a:r>
              <a:rPr lang="ko-KR" altLang="en-US" sz="2400" dirty="0" err="1" smtClean="0"/>
              <a:t>크롤링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앱과 명소 </a:t>
            </a:r>
            <a:r>
              <a:rPr lang="en-US" altLang="ko-KR" sz="2400" dirty="0" smtClean="0"/>
              <a:t>DB </a:t>
            </a:r>
            <a:r>
              <a:rPr lang="ko-KR" altLang="en-US" sz="2400" dirty="0" smtClean="0"/>
              <a:t>연계</a:t>
            </a:r>
            <a:endParaRPr lang="ko-KR" altLang="en-US" sz="2400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9564"/>
          </a:xfrm>
        </p:spPr>
        <p:txBody>
          <a:bodyPr/>
          <a:lstStyle/>
          <a:p>
            <a:r>
              <a:rPr lang="ko-KR" altLang="en-US" sz="3200" dirty="0" err="1" smtClean="0"/>
              <a:t>고순명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– </a:t>
            </a:r>
            <a:r>
              <a:rPr lang="ko-KR" altLang="en-US" sz="2400" dirty="0" err="1" smtClean="0"/>
              <a:t>크롤링</a:t>
            </a:r>
            <a:r>
              <a:rPr lang="en-US" altLang="ko-KR" sz="2400" dirty="0" smtClean="0"/>
              <a:t>, DB </a:t>
            </a:r>
            <a:r>
              <a:rPr lang="ko-KR" altLang="en-US" sz="2400" dirty="0" smtClean="0"/>
              <a:t>연계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693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52011" y="1452282"/>
            <a:ext cx="3403178" cy="4975412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대한민국 구석구석 사이트 </a:t>
            </a:r>
            <a:r>
              <a:rPr lang="ko-KR" altLang="en-US" sz="2400" dirty="0" err="1" smtClean="0"/>
              <a:t>크롤링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en-US" sz="2400" dirty="0" smtClean="0">
                <a:hlinkClick r:id="rId2"/>
              </a:rPr>
              <a:t>링크</a:t>
            </a:r>
            <a:r>
              <a:rPr lang="en-US" altLang="ko-KR" sz="2400" dirty="0" smtClean="0"/>
              <a:t>) /</a:t>
            </a:r>
            <a:r>
              <a:rPr lang="ko-KR" altLang="en-US" sz="2400" dirty="0" smtClean="0"/>
              <a:t>한국관광공사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각 명소의 제목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대표 이미지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 간단 주소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서울 </a:t>
            </a:r>
            <a:r>
              <a:rPr lang="en-US" altLang="ko-KR" sz="2400" dirty="0" smtClean="0"/>
              <a:t>xx</a:t>
            </a:r>
            <a:r>
              <a:rPr lang="ko-KR" altLang="en-US" sz="2400" dirty="0" smtClean="0"/>
              <a:t>구</a:t>
            </a:r>
            <a:r>
              <a:rPr lang="en-US" altLang="ko-KR" sz="2400" dirty="0" smtClean="0"/>
              <a:t>)</a:t>
            </a:r>
          </a:p>
          <a:p>
            <a:endParaRPr lang="en-US" altLang="ko-KR" sz="2400" dirty="0" smtClean="0"/>
          </a:p>
          <a:p>
            <a:r>
              <a:rPr lang="ko-KR" altLang="en-US" sz="2400" dirty="0" smtClean="0"/>
              <a:t>명소의 상세 주소 </a:t>
            </a:r>
            <a:r>
              <a:rPr lang="en-US" altLang="ko-KR" sz="2400" dirty="0" smtClean="0"/>
              <a:t>(</a:t>
            </a:r>
            <a:r>
              <a:rPr lang="ko-KR" altLang="en-US" sz="2400" dirty="0" smtClean="0"/>
              <a:t>서울 </a:t>
            </a:r>
            <a:r>
              <a:rPr lang="en-US" altLang="ko-KR" sz="2400" dirty="0" smtClean="0"/>
              <a:t>xx</a:t>
            </a:r>
            <a:r>
              <a:rPr lang="ko-KR" altLang="en-US" sz="2400" dirty="0" smtClean="0"/>
              <a:t>구 </a:t>
            </a:r>
            <a:r>
              <a:rPr lang="en-US" altLang="ko-KR" sz="2400" dirty="0" smtClean="0"/>
              <a:t>xx</a:t>
            </a:r>
            <a:r>
              <a:rPr lang="ko-KR" altLang="en-US" sz="2400" dirty="0" smtClean="0"/>
              <a:t>길 </a:t>
            </a:r>
            <a:r>
              <a:rPr lang="en-US" altLang="ko-KR" sz="2400" dirty="0" smtClean="0"/>
              <a:t>xx</a:t>
            </a:r>
            <a:r>
              <a:rPr lang="ko-KR" altLang="en-US" sz="2400" dirty="0" smtClean="0"/>
              <a:t>동 등등</a:t>
            </a:r>
            <a:r>
              <a:rPr lang="en-US" altLang="ko-KR" sz="2400" dirty="0" smtClean="0"/>
              <a:t>)</a:t>
            </a:r>
          </a:p>
          <a:p>
            <a:endParaRPr lang="ko-KR" altLang="en-US" sz="2400" dirty="0"/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99564"/>
          </a:xfrm>
        </p:spPr>
        <p:txBody>
          <a:bodyPr/>
          <a:lstStyle/>
          <a:p>
            <a:r>
              <a:rPr lang="ko-KR" altLang="en-US" sz="3200" dirty="0" err="1" smtClean="0"/>
              <a:t>고순명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– </a:t>
            </a:r>
            <a:r>
              <a:rPr lang="ko-KR" altLang="en-US" sz="2400" dirty="0" err="1" smtClean="0"/>
              <a:t>크롤링</a:t>
            </a:r>
            <a:r>
              <a:rPr lang="en-US" altLang="ko-KR" sz="2400" dirty="0" smtClean="0"/>
              <a:t>, DB </a:t>
            </a:r>
            <a:r>
              <a:rPr lang="ko-KR" altLang="en-US" sz="2400" dirty="0" smtClean="0"/>
              <a:t>연계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6887"/>
            <a:ext cx="4252390" cy="31062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6" r="3994"/>
          <a:stretch/>
        </p:blipFill>
        <p:spPr>
          <a:xfrm>
            <a:off x="4252390" y="1949822"/>
            <a:ext cx="3652362" cy="320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9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이온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이온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1206</TotalTime>
  <Words>466</Words>
  <Application>Microsoft Office PowerPoint</Application>
  <PresentationFormat>와이드스크린</PresentationFormat>
  <Paragraphs>89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Century Gothic</vt:lpstr>
      <vt:lpstr>Wingdings 3</vt:lpstr>
      <vt:lpstr>이온</vt:lpstr>
      <vt:lpstr>서울 명소 탐방</vt:lpstr>
      <vt:lpstr>목차</vt:lpstr>
      <vt:lpstr>기획 의도</vt:lpstr>
      <vt:lpstr>PowerPoint 프레젠테이션</vt:lpstr>
      <vt:lpstr>조영현 – 프로젝트 시작 및 기본 작업, 템플릿 분배, 발표자료 제작</vt:lpstr>
      <vt:lpstr>조영현 – 프로젝트 시작 및 기본 작업, 템플릿 분배, 발표자료 제작</vt:lpstr>
      <vt:lpstr>조영현 – 프로젝트 시작 및 기본 작업, 템플릿 분배, 발표자료 제작</vt:lpstr>
      <vt:lpstr>고순명 – 크롤링, DB 연계 </vt:lpstr>
      <vt:lpstr>고순명 – 크롤링, DB 연계 </vt:lpstr>
      <vt:lpstr>고순명 – 크롤링, DB 연계 </vt:lpstr>
      <vt:lpstr>김상윤 – 유저 정보 앱, 크롤링 데이터 DB 연계 </vt:lpstr>
      <vt:lpstr>김상윤 – 유저 정보 앱, 크롤링 데이터 DB 연계 </vt:lpstr>
      <vt:lpstr>김상윤 – 유저 정보 앱, 크롤링 데이터 DB 연계 </vt:lpstr>
      <vt:lpstr>이의택 – Posts 앱</vt:lpstr>
      <vt:lpstr>이의택 – Posts 앱</vt:lpstr>
      <vt:lpstr>이의택 – Posts 앱</vt:lpstr>
      <vt:lpstr>향후 개발 목록</vt:lpstr>
      <vt:lpstr>버그 리포트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ㅅ</dc:title>
  <dc:creator>ITSC</dc:creator>
  <cp:lastModifiedBy>ITSC</cp:lastModifiedBy>
  <cp:revision>53</cp:revision>
  <dcterms:created xsi:type="dcterms:W3CDTF">2025-02-25T23:43:55Z</dcterms:created>
  <dcterms:modified xsi:type="dcterms:W3CDTF">2025-02-28T00:15:59Z</dcterms:modified>
</cp:coreProperties>
</file>